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010" autoAdjust="0"/>
  </p:normalViewPr>
  <p:slideViewPr>
    <p:cSldViewPr snapToGrid="0">
      <p:cViewPr varScale="1">
        <p:scale>
          <a:sx n="69" d="100"/>
          <a:sy n="69" d="100"/>
        </p:scale>
        <p:origin x="780"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68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FC7FA7-7FCC-427D-B4F1-BDB932B17E22}" type="datetimeFigureOut">
              <a:rPr lang="sr-Latn-RS" smtClean="0"/>
              <a:t>21.8.2023.</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C7DF5A-2C21-4183-A8C0-C28E93215768}" type="slidenum">
              <a:rPr lang="sr-Latn-RS" smtClean="0"/>
              <a:t>‹#›</a:t>
            </a:fld>
            <a:endParaRPr lang="sr-Latn-RS"/>
          </a:p>
        </p:txBody>
      </p:sp>
    </p:spTree>
    <p:extLst>
      <p:ext uri="{BB962C8B-B14F-4D97-AF65-F5344CB8AC3E}">
        <p14:creationId xmlns:p14="http://schemas.microsoft.com/office/powerpoint/2010/main" val="340836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66C7DF5A-2C21-4183-A8C0-C28E93215768}" type="slidenum">
              <a:rPr lang="sr-Latn-RS" smtClean="0"/>
              <a:t>1</a:t>
            </a:fld>
            <a:endParaRPr lang="sr-Latn-RS"/>
          </a:p>
        </p:txBody>
      </p:sp>
    </p:spTree>
    <p:extLst>
      <p:ext uri="{BB962C8B-B14F-4D97-AF65-F5344CB8AC3E}">
        <p14:creationId xmlns:p14="http://schemas.microsoft.com/office/powerpoint/2010/main" val="1589954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782B04-8879-474D-85C4-1FE386B36CB9}"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EE6DC85-48F4-4E77-8817-30F837D1D9B3}" type="datetime1">
              <a:rPr lang="en-US" smtClean="0"/>
              <a:t>8/21/2023</a:t>
            </a:fld>
            <a:endParaRPr lang="en-US" dirty="0"/>
          </a:p>
        </p:txBody>
      </p:sp>
      <p:sp>
        <p:nvSpPr>
          <p:cNvPr id="4" name="Footer Placeholder 3"/>
          <p:cNvSpPr>
            <a:spLocks noGrp="1"/>
          </p:cNvSpPr>
          <p:nvPr>
            <p:ph type="ftr" sz="quarter" idx="11"/>
          </p:nvPr>
        </p:nvSpPr>
        <p:spPr/>
        <p:txBody>
          <a:bodyPr/>
          <a:lstStyle/>
          <a:p>
            <a:r>
              <a:rPr lang="en-US" smtClean="0"/>
              <a:t>101082863-BIOSINT-ERASMUS-EDU-2022-CBHE</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53D43C-967F-4930-8C3D-FCA27B3B2D9B}"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5A9027-4377-4EFD-957F-8ED6BDF2CFB0}"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8781FC-51D3-4CC5-A4EC-17B8D9CCC85F}"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7C34E1-3449-42B9-AD94-5488FCC29265}"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CAFD27-4313-4BA7-B733-16A315F08E8E}"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0D19A6-9638-4A6F-98BD-2A1FB7309593}"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F0EE38-264D-41B5-AD9F-5B2F617A6C42}"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2B329-F751-422C-A971-607044496498}"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181719-DA33-4496-9EF8-B9EAF879A27D}" type="datetime1">
              <a:rPr lang="en-US" smtClean="0"/>
              <a:t>8/21/2023</a:t>
            </a:fld>
            <a:endParaRPr lang="en-US" dirty="0"/>
          </a:p>
        </p:txBody>
      </p:sp>
      <p:sp>
        <p:nvSpPr>
          <p:cNvPr id="5" name="Footer Placeholder 4"/>
          <p:cNvSpPr>
            <a:spLocks noGrp="1"/>
          </p:cNvSpPr>
          <p:nvPr>
            <p:ph type="ftr" sz="quarter" idx="11"/>
          </p:nvPr>
        </p:nvSpPr>
        <p:spPr/>
        <p:txBody>
          <a:bodyPr/>
          <a:lstStyle/>
          <a:p>
            <a:r>
              <a:rPr lang="en-US" smtClean="0"/>
              <a:t>101082863-BIOSINT-ERASMUS-EDU-2022-CBHE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D332DC-2526-4296-B9E2-182F28CAF8A7}" type="datetime1">
              <a:rPr lang="en-US" smtClean="0"/>
              <a:t>8/21/2023</a:t>
            </a:fld>
            <a:endParaRPr lang="en-US" dirty="0"/>
          </a:p>
        </p:txBody>
      </p:sp>
      <p:sp>
        <p:nvSpPr>
          <p:cNvPr id="6" name="Footer Placeholder 5"/>
          <p:cNvSpPr>
            <a:spLocks noGrp="1"/>
          </p:cNvSpPr>
          <p:nvPr>
            <p:ph type="ftr" sz="quarter" idx="11"/>
          </p:nvPr>
        </p:nvSpPr>
        <p:spPr/>
        <p:txBody>
          <a:bodyPr/>
          <a:lstStyle/>
          <a:p>
            <a:r>
              <a:rPr lang="en-US" smtClean="0"/>
              <a:t>101082863-BIOSINT-ERASMUS-EDU-2022-CBHE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19173E-C9E0-4824-92F8-44DA0E66138B}" type="datetime1">
              <a:rPr lang="en-US" smtClean="0"/>
              <a:t>8/21/2023</a:t>
            </a:fld>
            <a:endParaRPr lang="en-US" dirty="0"/>
          </a:p>
        </p:txBody>
      </p:sp>
      <p:sp>
        <p:nvSpPr>
          <p:cNvPr id="8" name="Footer Placeholder 7"/>
          <p:cNvSpPr>
            <a:spLocks noGrp="1"/>
          </p:cNvSpPr>
          <p:nvPr>
            <p:ph type="ftr" sz="quarter" idx="11"/>
          </p:nvPr>
        </p:nvSpPr>
        <p:spPr/>
        <p:txBody>
          <a:bodyPr/>
          <a:lstStyle/>
          <a:p>
            <a:r>
              <a:rPr lang="en-US" smtClean="0"/>
              <a:t>101082863-BIOSINT-ERASMUS-EDU-2022-CBHE</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3F36E9-B6AE-4DCC-867F-4F7FC7CE78C2}" type="datetime1">
              <a:rPr lang="en-US" smtClean="0"/>
              <a:t>8/21/2023</a:t>
            </a:fld>
            <a:endParaRPr lang="en-US" dirty="0"/>
          </a:p>
        </p:txBody>
      </p:sp>
      <p:sp>
        <p:nvSpPr>
          <p:cNvPr id="4" name="Footer Placeholder 3"/>
          <p:cNvSpPr>
            <a:spLocks noGrp="1"/>
          </p:cNvSpPr>
          <p:nvPr>
            <p:ph type="ftr" sz="quarter" idx="11"/>
          </p:nvPr>
        </p:nvSpPr>
        <p:spPr/>
        <p:txBody>
          <a:bodyPr/>
          <a:lstStyle/>
          <a:p>
            <a:r>
              <a:rPr lang="en-US" smtClean="0"/>
              <a:t>101082863-BIOSINT-ERASMUS-EDU-2022-CBHE</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B063E6-A906-4221-84FF-4D97A0046ED7}" type="datetime1">
              <a:rPr lang="en-US" smtClean="0"/>
              <a:t>8/21/2023</a:t>
            </a:fld>
            <a:endParaRPr lang="en-US" dirty="0"/>
          </a:p>
        </p:txBody>
      </p:sp>
      <p:sp>
        <p:nvSpPr>
          <p:cNvPr id="3" name="Footer Placeholder 2"/>
          <p:cNvSpPr>
            <a:spLocks noGrp="1"/>
          </p:cNvSpPr>
          <p:nvPr>
            <p:ph type="ftr" sz="quarter" idx="11"/>
          </p:nvPr>
        </p:nvSpPr>
        <p:spPr/>
        <p:txBody>
          <a:bodyPr/>
          <a:lstStyle/>
          <a:p>
            <a:r>
              <a:rPr lang="en-US" smtClean="0"/>
              <a:t>101082863-BIOSINT-ERASMUS-EDU-2022-CBHE</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A779EB-3BC5-45F7-9F60-04A7C1296866}" type="datetime1">
              <a:rPr lang="en-US" smtClean="0"/>
              <a:t>8/21/2023</a:t>
            </a:fld>
            <a:endParaRPr lang="en-US" dirty="0"/>
          </a:p>
        </p:txBody>
      </p:sp>
      <p:sp>
        <p:nvSpPr>
          <p:cNvPr id="6" name="Footer Placeholder 5"/>
          <p:cNvSpPr>
            <a:spLocks noGrp="1"/>
          </p:cNvSpPr>
          <p:nvPr>
            <p:ph type="ftr" sz="quarter" idx="11"/>
          </p:nvPr>
        </p:nvSpPr>
        <p:spPr/>
        <p:txBody>
          <a:bodyPr/>
          <a:lstStyle/>
          <a:p>
            <a:r>
              <a:rPr lang="en-US" smtClean="0"/>
              <a:t>101082863-BIOSINT-ERASMUS-EDU-2022-CBHE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3A3B7B-7D4A-48AE-9788-33055E1BA686}" type="datetime1">
              <a:rPr lang="en-US" smtClean="0"/>
              <a:t>8/21/2023</a:t>
            </a:fld>
            <a:endParaRPr lang="en-US" dirty="0"/>
          </a:p>
        </p:txBody>
      </p:sp>
      <p:sp>
        <p:nvSpPr>
          <p:cNvPr id="6" name="Footer Placeholder 5"/>
          <p:cNvSpPr>
            <a:spLocks noGrp="1"/>
          </p:cNvSpPr>
          <p:nvPr>
            <p:ph type="ftr" sz="quarter" idx="11"/>
          </p:nvPr>
        </p:nvSpPr>
        <p:spPr/>
        <p:txBody>
          <a:bodyPr/>
          <a:lstStyle/>
          <a:p>
            <a:r>
              <a:rPr lang="en-US" smtClean="0"/>
              <a:t>101082863-BIOSINT-ERASMUS-EDU-2022-CBHE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20065CB-EE7E-4E71-ABC0-AF9B37DC982F}" type="datetime1">
              <a:rPr lang="en-US" smtClean="0"/>
              <a:t>8/21/2023</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r>
              <a:rPr lang="en-US" smtClean="0"/>
              <a:t>101082863-BIOSINT-ERASMUS-EDU-2022-CBHE</a:t>
            </a:r>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hf sldNum="0" hd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54906" y="12545"/>
            <a:ext cx="859611" cy="688908"/>
          </a:xfrm>
          <a:prstGeom prst="rect">
            <a:avLst/>
          </a:prstGeom>
        </p:spPr>
      </p:pic>
      <p:sp>
        <p:nvSpPr>
          <p:cNvPr id="2" name="Title 1"/>
          <p:cNvSpPr>
            <a:spLocks noGrp="1"/>
          </p:cNvSpPr>
          <p:nvPr>
            <p:ph type="ctrTitle"/>
          </p:nvPr>
        </p:nvSpPr>
        <p:spPr/>
        <p:txBody>
          <a:bodyPr/>
          <a:lstStyle/>
          <a:p>
            <a:r>
              <a:rPr lang="sr-Latn-RS" dirty="0" smtClean="0">
                <a:effectLst>
                  <a:reflection blurRad="6350" stA="55000" endA="300" endPos="45500" dir="5400000" sy="-100000" algn="bl" rotWithShape="0"/>
                </a:effectLst>
              </a:rPr>
              <a:t>Biosint NEWS</a:t>
            </a:r>
            <a:endParaRPr lang="sr-Latn-RS" dirty="0">
              <a:effectLst>
                <a:reflection blurRad="6350" stA="55000" endA="300" endPos="45500" dir="5400000" sy="-100000" algn="bl" rotWithShape="0"/>
              </a:effectLst>
            </a:endParaRPr>
          </a:p>
        </p:txBody>
      </p:sp>
      <p:sp>
        <p:nvSpPr>
          <p:cNvPr id="3" name="Subtitle 2"/>
          <p:cNvSpPr>
            <a:spLocks noGrp="1"/>
          </p:cNvSpPr>
          <p:nvPr>
            <p:ph type="subTitle" idx="1"/>
          </p:nvPr>
        </p:nvSpPr>
        <p:spPr/>
        <p:txBody>
          <a:bodyPr/>
          <a:lstStyle/>
          <a:p>
            <a:r>
              <a:rPr lang="sr-Latn-RS" dirty="0" smtClean="0">
                <a:solidFill>
                  <a:schemeClr val="tx1"/>
                </a:solidFill>
              </a:rPr>
              <a:t>- (enter month)</a:t>
            </a:r>
          </a:p>
          <a:p>
            <a:r>
              <a:rPr lang="sr-Latn-RS" dirty="0" smtClean="0">
                <a:solidFill>
                  <a:schemeClr val="tx1"/>
                </a:solidFill>
              </a:rPr>
              <a:t>- (enter month)</a:t>
            </a:r>
          </a:p>
          <a:p>
            <a:r>
              <a:rPr lang="sr-Latn-RS" dirty="0" smtClean="0">
                <a:solidFill>
                  <a:schemeClr val="tx1"/>
                </a:solidFill>
              </a:rPr>
              <a:t>- (enter month)</a:t>
            </a:r>
          </a:p>
          <a:p>
            <a:r>
              <a:rPr lang="sr-Latn-RS" dirty="0" smtClean="0">
                <a:solidFill>
                  <a:schemeClr val="tx1"/>
                </a:solidFill>
              </a:rPr>
              <a:t>- (enter month)</a:t>
            </a:r>
            <a:endParaRPr lang="sr-Latn-RS" dirty="0">
              <a:solidFill>
                <a:schemeClr val="tx1"/>
              </a:solidFill>
            </a:endParaRPr>
          </a:p>
        </p:txBody>
      </p:sp>
      <p:sp>
        <p:nvSpPr>
          <p:cNvPr id="4" name="Footer Placeholder 3"/>
          <p:cNvSpPr>
            <a:spLocks noGrp="1"/>
          </p:cNvSpPr>
          <p:nvPr>
            <p:ph type="ftr" sz="quarter" idx="11"/>
          </p:nvPr>
        </p:nvSpPr>
        <p:spPr/>
        <p:txBody>
          <a:bodyPr/>
          <a:lstStyle/>
          <a:p>
            <a:r>
              <a:rPr lang="en-US" sz="1600" dirty="0" smtClean="0">
                <a:solidFill>
                  <a:schemeClr val="tx1"/>
                </a:solidFill>
              </a:rPr>
              <a:t>101082863-BIOSINT-ERASMUS-EDU-2022-CBHE</a:t>
            </a:r>
            <a:endParaRPr lang="en-US" sz="1600" dirty="0">
              <a:solidFill>
                <a:schemeClr val="tx1"/>
              </a:solidFill>
            </a:endParaRPr>
          </a:p>
        </p:txBody>
      </p:sp>
      <p:pic>
        <p:nvPicPr>
          <p:cNvPr id="7" name="Picture 6"/>
          <p:cNvPicPr/>
          <p:nvPr/>
        </p:nvPicPr>
        <p:blipFill>
          <a:blip r:embed="rId4"/>
          <a:stretch>
            <a:fillRect/>
          </a:stretch>
        </p:blipFill>
        <p:spPr>
          <a:xfrm>
            <a:off x="5399087" y="-1906"/>
            <a:ext cx="2828925" cy="687705"/>
          </a:xfrm>
          <a:prstGeom prst="rect">
            <a:avLst/>
          </a:prstGeom>
        </p:spPr>
      </p:pic>
      <p:sp>
        <p:nvSpPr>
          <p:cNvPr id="10" name="TextBox 9"/>
          <p:cNvSpPr txBox="1"/>
          <p:nvPr/>
        </p:nvSpPr>
        <p:spPr>
          <a:xfrm>
            <a:off x="6539345" y="3200399"/>
            <a:ext cx="4585855" cy="2785378"/>
          </a:xfrm>
          <a:prstGeom prst="rect">
            <a:avLst/>
          </a:prstGeom>
          <a:noFill/>
        </p:spPr>
        <p:txBody>
          <a:bodyPr wrap="square" rtlCol="0">
            <a:spAutoFit/>
          </a:bodyPr>
          <a:lstStyle/>
          <a:p>
            <a:r>
              <a:rPr lang="sr-Latn-RS" sz="1600" b="1" dirty="0" smtClean="0">
                <a:solidFill>
                  <a:schemeClr val="accent6"/>
                </a:solidFill>
              </a:rPr>
              <a:t>COORDINATOR</a:t>
            </a:r>
          </a:p>
          <a:p>
            <a:pPr marL="171450" indent="-171450">
              <a:buFont typeface="Wingdings" panose="05000000000000000000" pitchFamily="2" charset="2"/>
              <a:buChar char="Ø"/>
            </a:pPr>
            <a:r>
              <a:rPr lang="sr-Latn-RS" sz="1100" dirty="0" smtClean="0"/>
              <a:t>UNIVERSITY OF  KRAGUJEVAC</a:t>
            </a:r>
          </a:p>
          <a:p>
            <a:pPr marL="171450" indent="-171450">
              <a:buFont typeface="Wingdings" panose="05000000000000000000" pitchFamily="2" charset="2"/>
              <a:buChar char="Ø"/>
            </a:pPr>
            <a:r>
              <a:rPr lang="sr-Latn-RS" sz="1600" b="1" dirty="0" smtClean="0">
                <a:solidFill>
                  <a:schemeClr val="accent6"/>
                </a:solidFill>
              </a:rPr>
              <a:t>PARTNERS</a:t>
            </a:r>
          </a:p>
          <a:p>
            <a:pPr marL="171450" indent="-171450">
              <a:buFont typeface="Wingdings" panose="05000000000000000000" pitchFamily="2" charset="2"/>
              <a:buChar char="Ø"/>
            </a:pPr>
            <a:r>
              <a:rPr lang="sr-Latn-RS" sz="1100" dirty="0"/>
              <a:t>KATHOLIEKE UNIVERSITEIT LEUVEN </a:t>
            </a:r>
            <a:endParaRPr lang="sr-Latn-RS" sz="1100" dirty="0" smtClean="0"/>
          </a:p>
          <a:p>
            <a:pPr marL="171450" indent="-171450">
              <a:buFont typeface="Wingdings" panose="05000000000000000000" pitchFamily="2" charset="2"/>
              <a:buChar char="Ø"/>
            </a:pPr>
            <a:r>
              <a:rPr lang="es-ES" sz="1100" dirty="0"/>
              <a:t>UNIVERSITATEA DE MEDICINA SI FARMACIE VICTOR BABES </a:t>
            </a:r>
            <a:r>
              <a:rPr lang="es-ES" sz="1100" dirty="0" smtClean="0"/>
              <a:t>TIMISOARA</a:t>
            </a:r>
            <a:endParaRPr lang="sr-Latn-RS" sz="1100" dirty="0" smtClean="0"/>
          </a:p>
          <a:p>
            <a:pPr marL="171450" indent="-171450">
              <a:buFont typeface="Wingdings" panose="05000000000000000000" pitchFamily="2" charset="2"/>
              <a:buChar char="Ø"/>
            </a:pPr>
            <a:r>
              <a:rPr lang="sr-Latn-RS" sz="1100" dirty="0"/>
              <a:t>UNIVERZITET U ISTOCNOM </a:t>
            </a:r>
            <a:r>
              <a:rPr lang="sr-Latn-RS" sz="1100" dirty="0" smtClean="0"/>
              <a:t>SARAJEVU</a:t>
            </a:r>
          </a:p>
          <a:p>
            <a:pPr marL="171450" indent="-171450">
              <a:buFont typeface="Wingdings" panose="05000000000000000000" pitchFamily="2" charset="2"/>
              <a:buChar char="Ø"/>
            </a:pPr>
            <a:r>
              <a:rPr lang="sr-Latn-RS" sz="1100" dirty="0"/>
              <a:t>JAVNA USTANOVA UNIVERZITET U TUZLI UNIVERSITAS </a:t>
            </a:r>
            <a:r>
              <a:rPr lang="sr-Latn-RS" sz="1100" dirty="0" smtClean="0"/>
              <a:t>STUDIORUM TUZLAENSIS</a:t>
            </a:r>
          </a:p>
          <a:p>
            <a:pPr marL="171450" indent="-171450">
              <a:buFont typeface="Wingdings" panose="05000000000000000000" pitchFamily="2" charset="2"/>
              <a:buChar char="Ø"/>
            </a:pPr>
            <a:r>
              <a:rPr lang="sr-Latn-RS" sz="1100" dirty="0" smtClean="0"/>
              <a:t>UNIVERSITY OF MOSTAR</a:t>
            </a:r>
          </a:p>
          <a:p>
            <a:pPr marL="171450" indent="-171450">
              <a:buFont typeface="Wingdings" panose="05000000000000000000" pitchFamily="2" charset="2"/>
              <a:buChar char="Ø"/>
            </a:pPr>
            <a:r>
              <a:rPr lang="it-IT" sz="1100" dirty="0"/>
              <a:t>JAVNA USTANOVA UNIVERZITET CRNE GORE </a:t>
            </a:r>
            <a:r>
              <a:rPr lang="it-IT" sz="1100" dirty="0" smtClean="0"/>
              <a:t>PODGORICA</a:t>
            </a:r>
            <a:endParaRPr lang="sr-Latn-RS" sz="1100" dirty="0" smtClean="0"/>
          </a:p>
          <a:p>
            <a:pPr marL="171450" indent="-171450">
              <a:buFont typeface="Wingdings" panose="05000000000000000000" pitchFamily="2" charset="2"/>
              <a:buChar char="Ø"/>
            </a:pPr>
            <a:r>
              <a:rPr lang="sr-Latn-RS" sz="1100" dirty="0"/>
              <a:t>UNIVERSETI SHKODRES LUIGJ </a:t>
            </a:r>
            <a:r>
              <a:rPr lang="sr-Latn-RS" sz="1100" dirty="0" smtClean="0"/>
              <a:t>GURAKUQI</a:t>
            </a:r>
          </a:p>
          <a:p>
            <a:pPr marL="171450" indent="-171450">
              <a:buFont typeface="Wingdings" panose="05000000000000000000" pitchFamily="2" charset="2"/>
              <a:buChar char="Ø"/>
            </a:pPr>
            <a:r>
              <a:rPr lang="sr-Latn-RS" sz="1100" dirty="0"/>
              <a:t>UNIVERSITETI I MJEKESISE TIRANE</a:t>
            </a:r>
          </a:p>
          <a:p>
            <a:endParaRPr lang="sr-Latn-RS" sz="1100" dirty="0" smtClean="0"/>
          </a:p>
          <a:p>
            <a:endParaRPr lang="sr-Latn-RS" sz="1100" dirty="0"/>
          </a:p>
        </p:txBody>
      </p:sp>
    </p:spTree>
    <p:extLst>
      <p:ext uri="{BB962C8B-B14F-4D97-AF65-F5344CB8AC3E}">
        <p14:creationId xmlns:p14="http://schemas.microsoft.com/office/powerpoint/2010/main" val="1573488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z="1600" dirty="0" smtClean="0">
                <a:solidFill>
                  <a:schemeClr val="tx1"/>
                </a:solidFill>
              </a:rPr>
              <a:t>101082863-BIOSINT-ERASMUS-EDU-2022-CBHE</a:t>
            </a:r>
            <a:endParaRPr lang="en-US" sz="1600" dirty="0">
              <a:solidFill>
                <a:schemeClr val="tx1"/>
              </a:solidFill>
            </a:endParaRPr>
          </a:p>
        </p:txBody>
      </p:sp>
      <p:sp>
        <p:nvSpPr>
          <p:cNvPr id="3" name="TextBox 2"/>
          <p:cNvSpPr txBox="1"/>
          <p:nvPr/>
        </p:nvSpPr>
        <p:spPr>
          <a:xfrm>
            <a:off x="930592" y="1087120"/>
            <a:ext cx="10509568" cy="369332"/>
          </a:xfrm>
          <a:prstGeom prst="rect">
            <a:avLst/>
          </a:prstGeom>
          <a:noFill/>
        </p:spPr>
        <p:txBody>
          <a:bodyPr wrap="square" rtlCol="0">
            <a:spAutoFit/>
          </a:bodyPr>
          <a:lstStyle/>
          <a:p>
            <a:r>
              <a:rPr lang="sr-Latn-RS" b="1" dirty="0" smtClean="0"/>
              <a:t>Introduction </a:t>
            </a:r>
            <a:endParaRPr lang="sr-Latn-RS" b="1" dirty="0"/>
          </a:p>
        </p:txBody>
      </p:sp>
      <p:pic>
        <p:nvPicPr>
          <p:cNvPr id="5" name="Picture 4"/>
          <p:cNvPicPr>
            <a:picLocks noChangeAspect="1"/>
          </p:cNvPicPr>
          <p:nvPr/>
        </p:nvPicPr>
        <p:blipFill>
          <a:blip r:embed="rId2"/>
          <a:stretch>
            <a:fillRect/>
          </a:stretch>
        </p:blipFill>
        <p:spPr>
          <a:xfrm>
            <a:off x="3806914" y="0"/>
            <a:ext cx="859611" cy="688908"/>
          </a:xfrm>
          <a:prstGeom prst="rect">
            <a:avLst/>
          </a:prstGeom>
        </p:spPr>
      </p:pic>
      <p:pic>
        <p:nvPicPr>
          <p:cNvPr id="6" name="Picture 5"/>
          <p:cNvPicPr>
            <a:picLocks noChangeAspect="1"/>
          </p:cNvPicPr>
          <p:nvPr/>
        </p:nvPicPr>
        <p:blipFill>
          <a:blip r:embed="rId3"/>
          <a:stretch>
            <a:fillRect/>
          </a:stretch>
        </p:blipFill>
        <p:spPr>
          <a:xfrm>
            <a:off x="4854325" y="6097"/>
            <a:ext cx="2828789" cy="682811"/>
          </a:xfrm>
          <a:prstGeom prst="rect">
            <a:avLst/>
          </a:prstGeom>
        </p:spPr>
      </p:pic>
      <p:sp>
        <p:nvSpPr>
          <p:cNvPr id="4" name="TextBox 3"/>
          <p:cNvSpPr txBox="1"/>
          <p:nvPr/>
        </p:nvSpPr>
        <p:spPr>
          <a:xfrm>
            <a:off x="1327355" y="2005781"/>
            <a:ext cx="9694606" cy="369332"/>
          </a:xfrm>
          <a:prstGeom prst="rect">
            <a:avLst/>
          </a:prstGeom>
          <a:noFill/>
        </p:spPr>
        <p:txBody>
          <a:bodyPr wrap="square" numCol="3" rtlCol="0">
            <a:spAutoFit/>
          </a:bodyPr>
          <a:lstStyle/>
          <a:p>
            <a:r>
              <a:rPr lang="en-ZA" dirty="0" smtClean="0"/>
              <a:t>BIOSINT</a:t>
            </a:r>
            <a:endParaRPr lang="sr-Latn-RS" dirty="0"/>
          </a:p>
        </p:txBody>
      </p:sp>
      <p:sp>
        <p:nvSpPr>
          <p:cNvPr id="7" name="Rectangle 6"/>
          <p:cNvSpPr/>
          <p:nvPr/>
        </p:nvSpPr>
        <p:spPr>
          <a:xfrm>
            <a:off x="5771536" y="5560508"/>
            <a:ext cx="6096000" cy="769441"/>
          </a:xfrm>
          <a:prstGeom prst="rect">
            <a:avLst/>
          </a:prstGeom>
        </p:spPr>
        <p:txBody>
          <a:bodyPr>
            <a:spAutoFit/>
          </a:bodyPr>
          <a:lstStyle/>
          <a:p>
            <a:r>
              <a:rPr lang="sr-Latn-RS" sz="1100" dirty="0" smtClean="0"/>
              <a:t>„</a:t>
            </a:r>
            <a:r>
              <a:rPr lang="en-US" sz="1100" dirty="0" smtClean="0"/>
              <a:t>Funded </a:t>
            </a:r>
            <a:r>
              <a:rPr lang="en-US" sz="1100" dirty="0"/>
              <a:t>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endParaRPr lang="en-US" sz="1100" dirty="0"/>
          </a:p>
        </p:txBody>
      </p:sp>
    </p:spTree>
    <p:extLst>
      <p:ext uri="{BB962C8B-B14F-4D97-AF65-F5344CB8AC3E}">
        <p14:creationId xmlns:p14="http://schemas.microsoft.com/office/powerpoint/2010/main" val="344581664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56</TotalTime>
  <Words>126</Words>
  <Application>Microsoft Office PowerPoint</Application>
  <PresentationFormat>Widescreen</PresentationFormat>
  <Paragraphs>22</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Century Gothic</vt:lpstr>
      <vt:lpstr>Wingdings</vt:lpstr>
      <vt:lpstr>Wingdings 3</vt:lpstr>
      <vt:lpstr>Slice</vt:lpstr>
      <vt:lpstr>Biosint NEWS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Biosint vesti</dc:title>
  <dc:creator>User</dc:creator>
  <cp:lastModifiedBy>Korisnik</cp:lastModifiedBy>
  <cp:revision>15</cp:revision>
  <dcterms:created xsi:type="dcterms:W3CDTF">2023-07-14T21:28:58Z</dcterms:created>
  <dcterms:modified xsi:type="dcterms:W3CDTF">2023-08-21T10:29:57Z</dcterms:modified>
</cp:coreProperties>
</file>